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637191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2EF78C-948B-AAFB-19B4-8FF487815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426" y="29269866"/>
            <a:ext cx="8213974" cy="24122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40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2025-10-22T23:09:39Z</dcterms:modified>
</cp:coreProperties>
</file>